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4" r:id="rId9"/>
    <p:sldId id="265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23" autoAdjust="0"/>
  </p:normalViewPr>
  <p:slideViewPr>
    <p:cSldViewPr snapToGrid="0">
      <p:cViewPr varScale="1">
        <p:scale>
          <a:sx n="35" d="100"/>
          <a:sy n="35" d="100"/>
        </p:scale>
        <p:origin x="141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4MF_hk-W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ctr"/>
            <a:r>
              <a:rPr lang="ta-IN" sz="4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இலக்கணம்</a:t>
            </a:r>
            <a:endParaRPr lang="ta-IN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காலம்</a:t>
            </a:r>
            <a:r>
              <a:rPr lang="en-GB" sz="4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4648200" y="8969117"/>
            <a:ext cx="1198112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7200" y="9643656"/>
            <a:ext cx="2133600" cy="27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10/10/2023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5777244" y="9593520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தமிழர்களின்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வீரக்கலைகள்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193747" y="1542937"/>
            <a:ext cx="10503453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4400" b="1" i="0" u="none" strike="noStrike" cap="none" dirty="0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3E107-D55B-4ACC-991D-9E7FD767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46" y="1542937"/>
            <a:ext cx="9148305" cy="7035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299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5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10/10/2023</a:t>
            </a: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491734" y="9561393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காலம்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1;p2">
            <a:extLst>
              <a:ext uri="{FF2B5EF4-FFF2-40B4-BE49-F238E27FC236}">
                <a16:creationId xmlns:a16="http://schemas.microsoft.com/office/drawing/2014/main" id="{ECB5FD5A-7B04-48B5-87F8-960FBB9BCD97}"/>
              </a:ext>
            </a:extLst>
          </p:cNvPr>
          <p:cNvSpPr txBox="1">
            <a:spLocks/>
          </p:cNvSpPr>
          <p:nvPr/>
        </p:nvSpPr>
        <p:spPr>
          <a:xfrm>
            <a:off x="10668" y="9211220"/>
            <a:ext cx="2133600" cy="35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1400" dirty="0">
              <a:solidFill>
                <a:schemeClr val="dk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7E158-FD08-42F8-8ED4-C25496EC3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268" y="1367571"/>
            <a:ext cx="13541667" cy="68897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6436294" y="9121517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675173" y="9733276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காலம்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1;p2">
            <a:extLst>
              <a:ext uri="{FF2B5EF4-FFF2-40B4-BE49-F238E27FC236}">
                <a16:creationId xmlns:a16="http://schemas.microsoft.com/office/drawing/2014/main" id="{8D11C83C-2F4A-4CCA-83DA-839775192C9D}"/>
              </a:ext>
            </a:extLst>
          </p:cNvPr>
          <p:cNvSpPr txBox="1">
            <a:spLocks/>
          </p:cNvSpPr>
          <p:nvPr/>
        </p:nvSpPr>
        <p:spPr>
          <a:xfrm>
            <a:off x="177511" y="8933727"/>
            <a:ext cx="2133600" cy="65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400" dirty="0">
                <a:solidFill>
                  <a:schemeClr val="dk1"/>
                </a:solidFill>
              </a:rPr>
              <a:t>3</a:t>
            </a:r>
          </a:p>
        </p:txBody>
      </p:sp>
      <p:sp>
        <p:nvSpPr>
          <p:cNvPr id="12" name="Google Shape;101;p2">
            <a:extLst>
              <a:ext uri="{FF2B5EF4-FFF2-40B4-BE49-F238E27FC236}">
                <a16:creationId xmlns:a16="http://schemas.microsoft.com/office/drawing/2014/main" id="{F810D44B-9650-44FD-AFB4-52D4532B1C6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9486900"/>
            <a:ext cx="2133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10/10/2023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9AE40-DE65-4877-B648-323AB5AB5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15" y="693480"/>
            <a:ext cx="14221721" cy="80531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440862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காலம்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1;p2">
            <a:extLst>
              <a:ext uri="{FF2B5EF4-FFF2-40B4-BE49-F238E27FC236}">
                <a16:creationId xmlns:a16="http://schemas.microsoft.com/office/drawing/2014/main" id="{0BDAB8AD-5E1D-42E8-9651-CFBFEFBC6F1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0" y="9593263"/>
            <a:ext cx="2133600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10/10/2023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1C00E-B754-40A0-8F59-D1BA7ACE3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70" y="945785"/>
            <a:ext cx="13913541" cy="75609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8506-34CA-48B7-AE40-E0FF3281F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5892-6D82-401B-8AC9-3684138109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3FCE9-050A-47ED-B7DE-82206B2E0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134" y="1151967"/>
            <a:ext cx="13173343" cy="70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1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EF15-4F78-466D-A15D-CECF3818F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D7CEC-36B1-46A4-93C2-B4D5A3EE6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91C55-DC79-4E39-A629-9567E4E1BA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F7AAAA-7A89-4A0D-9A07-180F780C5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19" y="1151899"/>
            <a:ext cx="13502254" cy="74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7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190281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7/13/2023</a:t>
            </a: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607865" y="9509438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காலம்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3810000" y="3086100"/>
            <a:ext cx="11844130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கேள்வி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நேரம்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endParaRPr sz="28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காலம்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எத்தனை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வகைப்படும்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நடந்து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முடிந்த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நிகழ்வைக்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குறிப்பது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___________________.</a:t>
            </a: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எதிர்காலத்திற்கு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எ.கா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தருக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0C8B759-FB61-4620-BA46-25783C13CF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9677881"/>
                  </p:ext>
                </p:extLst>
              </p:nvPr>
            </p:nvGraphicFramePr>
            <p:xfrm>
              <a:off x="-4029740" y="4325216"/>
              <a:ext cx="4572000" cy="2571750"/>
            </p:xfrm>
            <a:graphic>
              <a:graphicData uri="http://schemas.microsoft.com/office/powerpoint/2016/slidezoom">
                <pslz:sldZm>
                  <pslz:sldZmObj sldId="263" cId="0">
                    <pslz:zmPr id="{7679F7D9-7483-4E1C-93B0-2A82AA71CF6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72000" cy="2571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30C8B759-FB61-4620-BA46-25783C13CF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029740" y="4325216"/>
                <a:ext cx="4572000" cy="25717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9" name="Google Shape;101;p2">
            <a:extLst>
              <a:ext uri="{FF2B5EF4-FFF2-40B4-BE49-F238E27FC236}">
                <a16:creationId xmlns:a16="http://schemas.microsoft.com/office/drawing/2014/main" id="{6D824C7F-8DD6-4456-8133-DB54281EA5BB}"/>
              </a:ext>
            </a:extLst>
          </p:cNvPr>
          <p:cNvSpPr txBox="1">
            <a:spLocks/>
          </p:cNvSpPr>
          <p:nvPr/>
        </p:nvSpPr>
        <p:spPr>
          <a:xfrm>
            <a:off x="367145" y="9661539"/>
            <a:ext cx="2133600" cy="29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251434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காலம்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D0AED-D67A-4923-9483-902522B10722}"/>
              </a:ext>
            </a:extLst>
          </p:cNvPr>
          <p:cNvSpPr txBox="1"/>
          <p:nvPr/>
        </p:nvSpPr>
        <p:spPr>
          <a:xfrm rot="10800000" flipV="1">
            <a:off x="3197497" y="2692095"/>
            <a:ext cx="97028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>
                <a:hlinkClick r:id="rId3"/>
              </a:rPr>
              <a:t>https://www.youtube.com/watch?v=Ak4MF_hk-WI</a:t>
            </a:r>
            <a:endParaRPr lang="en-IN" sz="2800" dirty="0"/>
          </a:p>
          <a:p>
            <a:endParaRPr lang="en-IN" dirty="0"/>
          </a:p>
        </p:txBody>
      </p:sp>
      <p:sp>
        <p:nvSpPr>
          <p:cNvPr id="13" name="Google Shape;101;p2">
            <a:extLst>
              <a:ext uri="{FF2B5EF4-FFF2-40B4-BE49-F238E27FC236}">
                <a16:creationId xmlns:a16="http://schemas.microsoft.com/office/drawing/2014/main" id="{131746BD-97FC-4C76-9FC0-C638FFA0829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0" y="9251950"/>
            <a:ext cx="2133600" cy="70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10/10/2023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F2D54-E880-452A-9D64-D0F5E4168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426" y="3824766"/>
            <a:ext cx="8280742" cy="4293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180</Words>
  <Application>Microsoft Office PowerPoint</Application>
  <PresentationFormat>Custom</PresentationFormat>
  <Paragraphs>66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Sivaprasath</cp:lastModifiedBy>
  <cp:revision>21</cp:revision>
  <dcterms:created xsi:type="dcterms:W3CDTF">2006-08-16T00:00:00Z</dcterms:created>
  <dcterms:modified xsi:type="dcterms:W3CDTF">2023-12-25T04:52:55Z</dcterms:modified>
</cp:coreProperties>
</file>